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57" r:id="rId4"/>
    <p:sldId id="258" r:id="rId5"/>
    <p:sldId id="259" r:id="rId6"/>
    <p:sldId id="260"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985" autoAdjust="0"/>
    <p:restoredTop sz="93250" autoAdjust="0"/>
  </p:normalViewPr>
  <p:slideViewPr>
    <p:cSldViewPr>
      <p:cViewPr varScale="1">
        <p:scale>
          <a:sx n="69" d="100"/>
          <a:sy n="69" d="100"/>
        </p:scale>
        <p:origin x="-176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40C98E-45C0-4C3C-9E4C-63F050B2A599}" type="datetimeFigureOut">
              <a:rPr lang="en-US" smtClean="0"/>
              <a:t>5/4/2012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B20305-5C14-41A3-BBC6-636413043998}" type="slidenum">
              <a:rPr lang="en-US" smtClean="0"/>
              <a:t>‹#›</a:t>
            </a:fld>
            <a:endParaRPr lang="en-US"/>
          </a:p>
        </p:txBody>
      </p:sp>
    </p:spTree>
    <p:extLst>
      <p:ext uri="{BB962C8B-B14F-4D97-AF65-F5344CB8AC3E}">
        <p14:creationId xmlns:p14="http://schemas.microsoft.com/office/powerpoint/2010/main" val="566535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40C98E-45C0-4C3C-9E4C-63F050B2A599}" type="datetimeFigureOut">
              <a:rPr lang="en-US" smtClean="0"/>
              <a:t>5/4/2012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B20305-5C14-41A3-BBC6-636413043998}" type="slidenum">
              <a:rPr lang="en-US" smtClean="0"/>
              <a:t>‹#›</a:t>
            </a:fld>
            <a:endParaRPr lang="en-US"/>
          </a:p>
        </p:txBody>
      </p:sp>
    </p:spTree>
    <p:extLst>
      <p:ext uri="{BB962C8B-B14F-4D97-AF65-F5344CB8AC3E}">
        <p14:creationId xmlns:p14="http://schemas.microsoft.com/office/powerpoint/2010/main" val="1041467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40C98E-45C0-4C3C-9E4C-63F050B2A599}" type="datetimeFigureOut">
              <a:rPr lang="en-US" smtClean="0"/>
              <a:t>5/4/2012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B20305-5C14-41A3-BBC6-636413043998}" type="slidenum">
              <a:rPr lang="en-US" smtClean="0"/>
              <a:t>‹#›</a:t>
            </a:fld>
            <a:endParaRPr lang="en-US"/>
          </a:p>
        </p:txBody>
      </p:sp>
    </p:spTree>
    <p:extLst>
      <p:ext uri="{BB962C8B-B14F-4D97-AF65-F5344CB8AC3E}">
        <p14:creationId xmlns:p14="http://schemas.microsoft.com/office/powerpoint/2010/main" val="2466227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40C98E-45C0-4C3C-9E4C-63F050B2A599}" type="datetimeFigureOut">
              <a:rPr lang="en-US" smtClean="0"/>
              <a:t>5/4/2012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B20305-5C14-41A3-BBC6-636413043998}" type="slidenum">
              <a:rPr lang="en-US" smtClean="0"/>
              <a:t>‹#›</a:t>
            </a:fld>
            <a:endParaRPr lang="en-US"/>
          </a:p>
        </p:txBody>
      </p:sp>
    </p:spTree>
    <p:extLst>
      <p:ext uri="{BB962C8B-B14F-4D97-AF65-F5344CB8AC3E}">
        <p14:creationId xmlns:p14="http://schemas.microsoft.com/office/powerpoint/2010/main" val="604044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40C98E-45C0-4C3C-9E4C-63F050B2A599}" type="datetimeFigureOut">
              <a:rPr lang="en-US" smtClean="0"/>
              <a:t>5/4/2012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B20305-5C14-41A3-BBC6-636413043998}" type="slidenum">
              <a:rPr lang="en-US" smtClean="0"/>
              <a:t>‹#›</a:t>
            </a:fld>
            <a:endParaRPr lang="en-US"/>
          </a:p>
        </p:txBody>
      </p:sp>
    </p:spTree>
    <p:extLst>
      <p:ext uri="{BB962C8B-B14F-4D97-AF65-F5344CB8AC3E}">
        <p14:creationId xmlns:p14="http://schemas.microsoft.com/office/powerpoint/2010/main" val="28895508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40C98E-45C0-4C3C-9E4C-63F050B2A599}" type="datetimeFigureOut">
              <a:rPr lang="en-US" smtClean="0"/>
              <a:t>5/4/2012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B20305-5C14-41A3-BBC6-636413043998}" type="slidenum">
              <a:rPr lang="en-US" smtClean="0"/>
              <a:t>‹#›</a:t>
            </a:fld>
            <a:endParaRPr lang="en-US"/>
          </a:p>
        </p:txBody>
      </p:sp>
    </p:spTree>
    <p:extLst>
      <p:ext uri="{BB962C8B-B14F-4D97-AF65-F5344CB8AC3E}">
        <p14:creationId xmlns:p14="http://schemas.microsoft.com/office/powerpoint/2010/main" val="2075449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40C98E-45C0-4C3C-9E4C-63F050B2A599}" type="datetimeFigureOut">
              <a:rPr lang="en-US" smtClean="0"/>
              <a:t>5/4/2012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B20305-5C14-41A3-BBC6-636413043998}" type="slidenum">
              <a:rPr lang="en-US" smtClean="0"/>
              <a:t>‹#›</a:t>
            </a:fld>
            <a:endParaRPr lang="en-US"/>
          </a:p>
        </p:txBody>
      </p:sp>
    </p:spTree>
    <p:extLst>
      <p:ext uri="{BB962C8B-B14F-4D97-AF65-F5344CB8AC3E}">
        <p14:creationId xmlns:p14="http://schemas.microsoft.com/office/powerpoint/2010/main" val="4061076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40C98E-45C0-4C3C-9E4C-63F050B2A599}" type="datetimeFigureOut">
              <a:rPr lang="en-US" smtClean="0"/>
              <a:t>5/4/2012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B20305-5C14-41A3-BBC6-636413043998}" type="slidenum">
              <a:rPr lang="en-US" smtClean="0"/>
              <a:t>‹#›</a:t>
            </a:fld>
            <a:endParaRPr lang="en-US"/>
          </a:p>
        </p:txBody>
      </p:sp>
    </p:spTree>
    <p:extLst>
      <p:ext uri="{BB962C8B-B14F-4D97-AF65-F5344CB8AC3E}">
        <p14:creationId xmlns:p14="http://schemas.microsoft.com/office/powerpoint/2010/main" val="3696640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0C98E-45C0-4C3C-9E4C-63F050B2A599}" type="datetimeFigureOut">
              <a:rPr lang="en-US" smtClean="0"/>
              <a:t>5/4/2012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B20305-5C14-41A3-BBC6-636413043998}" type="slidenum">
              <a:rPr lang="en-US" smtClean="0"/>
              <a:t>‹#›</a:t>
            </a:fld>
            <a:endParaRPr lang="en-US"/>
          </a:p>
        </p:txBody>
      </p:sp>
    </p:spTree>
    <p:extLst>
      <p:ext uri="{BB962C8B-B14F-4D97-AF65-F5344CB8AC3E}">
        <p14:creationId xmlns:p14="http://schemas.microsoft.com/office/powerpoint/2010/main" val="3485591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40C98E-45C0-4C3C-9E4C-63F050B2A599}" type="datetimeFigureOut">
              <a:rPr lang="en-US" smtClean="0"/>
              <a:t>5/4/2012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B20305-5C14-41A3-BBC6-636413043998}" type="slidenum">
              <a:rPr lang="en-US" smtClean="0"/>
              <a:t>‹#›</a:t>
            </a:fld>
            <a:endParaRPr lang="en-US"/>
          </a:p>
        </p:txBody>
      </p:sp>
    </p:spTree>
    <p:extLst>
      <p:ext uri="{BB962C8B-B14F-4D97-AF65-F5344CB8AC3E}">
        <p14:creationId xmlns:p14="http://schemas.microsoft.com/office/powerpoint/2010/main" val="207856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40C98E-45C0-4C3C-9E4C-63F050B2A599}" type="datetimeFigureOut">
              <a:rPr lang="en-US" smtClean="0"/>
              <a:t>5/4/2012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B20305-5C14-41A3-BBC6-636413043998}" type="slidenum">
              <a:rPr lang="en-US" smtClean="0"/>
              <a:t>‹#›</a:t>
            </a:fld>
            <a:endParaRPr lang="en-US"/>
          </a:p>
        </p:txBody>
      </p:sp>
    </p:spTree>
    <p:extLst>
      <p:ext uri="{BB962C8B-B14F-4D97-AF65-F5344CB8AC3E}">
        <p14:creationId xmlns:p14="http://schemas.microsoft.com/office/powerpoint/2010/main" val="469948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40C98E-45C0-4C3C-9E4C-63F050B2A599}" type="datetimeFigureOut">
              <a:rPr lang="en-US" smtClean="0"/>
              <a:t>5/4/2012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B20305-5C14-41A3-BBC6-636413043998}" type="slidenum">
              <a:rPr lang="en-US" smtClean="0"/>
              <a:t>‹#›</a:t>
            </a:fld>
            <a:endParaRPr lang="en-US"/>
          </a:p>
        </p:txBody>
      </p:sp>
    </p:spTree>
    <p:extLst>
      <p:ext uri="{BB962C8B-B14F-4D97-AF65-F5344CB8AC3E}">
        <p14:creationId xmlns:p14="http://schemas.microsoft.com/office/powerpoint/2010/main" val="3002367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2.png"/><Relationship Id="rId3" Type="http://schemas.openxmlformats.org/officeDocument/2006/relationships/slide" Target="slide3.xml"/><Relationship Id="rId7" Type="http://schemas.openxmlformats.org/officeDocument/2006/relationships/slide" Target="slide6.xml"/><Relationship Id="rId12"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slide" Target="slide4.xml"/><Relationship Id="rId5" Type="http://schemas.openxmlformats.org/officeDocument/2006/relationships/slide" Target="slide5.xml"/><Relationship Id="rId10" Type="http://schemas.openxmlformats.org/officeDocument/2006/relationships/image" Target="../media/image10.png"/><Relationship Id="rId4" Type="http://schemas.openxmlformats.org/officeDocument/2006/relationships/image" Target="../media/image7.png"/><Relationship Id="rId9" Type="http://schemas.openxmlformats.org/officeDocument/2006/relationships/slide" Target="slide7.xml"/><Relationship Id="rId1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7.gif"/><Relationship Id="rId5" Type="http://schemas.openxmlformats.org/officeDocument/2006/relationships/image" Target="../media/image16.png"/><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slide" Target="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4.gif"/><Relationship Id="rId5" Type="http://schemas.openxmlformats.org/officeDocument/2006/relationships/image" Target="../media/image16.png"/><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16.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SRaInMDNyE8" TargetMode="External"/><Relationship Id="rId2" Type="http://schemas.openxmlformats.org/officeDocument/2006/relationships/image" Target="../media/image29.jpg"/><Relationship Id="rId1" Type="http://schemas.openxmlformats.org/officeDocument/2006/relationships/slideLayout" Target="../slideLayouts/slideLayout2.xml"/><Relationship Id="rId4" Type="http://schemas.openxmlformats.org/officeDocument/2006/relationships/image" Target="../media/image3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82" y="-15587"/>
            <a:ext cx="9164782" cy="6873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685800" y="228601"/>
            <a:ext cx="7772400" cy="2285999"/>
          </a:xfrm>
        </p:spPr>
        <p:txBody>
          <a:bodyPr/>
          <a:lstStyle/>
          <a:p>
            <a:r>
              <a:rPr lang="en-US" dirty="0" smtClean="0"/>
              <a:t>It’s a Hard Rock Life</a:t>
            </a:r>
            <a:endParaRPr lang="en-US" dirty="0"/>
          </a:p>
        </p:txBody>
      </p:sp>
      <p:sp>
        <p:nvSpPr>
          <p:cNvPr id="3" name="Subtitle 2"/>
          <p:cNvSpPr>
            <a:spLocks noGrp="1"/>
          </p:cNvSpPr>
          <p:nvPr>
            <p:ph type="subTitle" idx="1"/>
          </p:nvPr>
        </p:nvSpPr>
        <p:spPr>
          <a:xfrm>
            <a:off x="1371600" y="2438400"/>
            <a:ext cx="6400800" cy="1371600"/>
          </a:xfrm>
        </p:spPr>
        <p:txBody>
          <a:bodyPr/>
          <a:lstStyle/>
          <a:p>
            <a:r>
              <a:rPr lang="en-US" dirty="0" smtClean="0"/>
              <a:t>By: Chahendra,Samuel,Maria,Joe</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017077"/>
            <a:ext cx="2476500" cy="179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52400" y="4114800"/>
            <a:ext cx="1981200" cy="369332"/>
          </a:xfrm>
          <a:prstGeom prst="rect">
            <a:avLst/>
          </a:prstGeom>
          <a:noFill/>
        </p:spPr>
        <p:txBody>
          <a:bodyPr wrap="square" rtlCol="0">
            <a:spAutoFit/>
          </a:bodyPr>
          <a:lstStyle/>
          <a:p>
            <a:r>
              <a:rPr lang="en-US" dirty="0" smtClean="0"/>
              <a:t>Metamorphic Rock </a:t>
            </a:r>
            <a:endParaRPr lang="en-US" dirty="0"/>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6570" y="4905375"/>
            <a:ext cx="2343150" cy="195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386570" y="4147066"/>
            <a:ext cx="2252230" cy="369332"/>
          </a:xfrm>
          <a:prstGeom prst="rect">
            <a:avLst/>
          </a:prstGeom>
          <a:noFill/>
        </p:spPr>
        <p:txBody>
          <a:bodyPr wrap="square" rtlCol="0">
            <a:spAutoFit/>
          </a:bodyPr>
          <a:lstStyle/>
          <a:p>
            <a:r>
              <a:rPr lang="en-US" dirty="0" smtClean="0"/>
              <a:t>Sedimentary Rock</a:t>
            </a:r>
            <a:endParaRPr lang="en-US" dirty="0"/>
          </a:p>
        </p:txBody>
      </p:sp>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782" y="0"/>
            <a:ext cx="2209800" cy="197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600" y="4959927"/>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781800" y="4299466"/>
            <a:ext cx="1676400" cy="369332"/>
          </a:xfrm>
          <a:prstGeom prst="rect">
            <a:avLst/>
          </a:prstGeom>
          <a:noFill/>
        </p:spPr>
        <p:txBody>
          <a:bodyPr wrap="square" rtlCol="0">
            <a:spAutoFit/>
          </a:bodyPr>
          <a:lstStyle/>
          <a:p>
            <a:r>
              <a:rPr lang="en-US" dirty="0" smtClean="0"/>
              <a:t>Igneous Rock</a:t>
            </a:r>
            <a:endParaRPr lang="en-US" dirty="0"/>
          </a:p>
        </p:txBody>
      </p:sp>
    </p:spTree>
    <p:extLst>
      <p:ext uri="{BB962C8B-B14F-4D97-AF65-F5344CB8AC3E}">
        <p14:creationId xmlns:p14="http://schemas.microsoft.com/office/powerpoint/2010/main" val="131828789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THE PICS        Rock Cycle    </a:t>
            </a:r>
            <a:endParaRPr lang="en-US" dirty="0"/>
          </a:p>
        </p:txBody>
      </p:sp>
      <p:sp>
        <p:nvSpPr>
          <p:cNvPr id="3" name="Content Placeholder 2"/>
          <p:cNvSpPr>
            <a:spLocks noGrp="1"/>
          </p:cNvSpPr>
          <p:nvPr>
            <p:ph idx="1"/>
          </p:nvPr>
        </p:nvSpPr>
        <p:spPr>
          <a:xfrm>
            <a:off x="0" y="1143000"/>
            <a:ext cx="9144000" cy="5715000"/>
          </a:xfrm>
        </p:spPr>
        <p:txBody>
          <a:bodyPr/>
          <a:lstStyle/>
          <a:p>
            <a:pPr marL="0" indent="0" algn="ctr">
              <a:buNone/>
            </a:pPr>
            <a:r>
              <a:rPr lang="en-US" dirty="0" smtClean="0">
                <a:solidFill>
                  <a:srgbClr val="FF0000"/>
                </a:solidFill>
              </a:rPr>
              <a:t>Igneous</a:t>
            </a:r>
          </a:p>
          <a:p>
            <a:pPr marL="0" indent="0" algn="ctr">
              <a:buNone/>
            </a:pPr>
            <a:endParaRPr lang="en-US" dirty="0">
              <a:solidFill>
                <a:srgbClr val="FF0000"/>
              </a:solidFill>
            </a:endParaRPr>
          </a:p>
          <a:p>
            <a:pPr marL="0" indent="0" algn="ctr">
              <a:buNone/>
            </a:pPr>
            <a:endParaRPr lang="en-US" dirty="0" smtClean="0">
              <a:solidFill>
                <a:srgbClr val="FF0000"/>
              </a:solidFill>
            </a:endParaRPr>
          </a:p>
          <a:p>
            <a:pPr marL="0" indent="0" algn="r">
              <a:buNone/>
            </a:pPr>
            <a:r>
              <a:rPr lang="en-US" dirty="0">
                <a:solidFill>
                  <a:srgbClr val="FF0000"/>
                </a:solidFill>
              </a:rPr>
              <a:t> </a:t>
            </a:r>
            <a:r>
              <a:rPr lang="en-US" dirty="0" smtClean="0">
                <a:solidFill>
                  <a:srgbClr val="FF0000"/>
                </a:solidFill>
              </a:rPr>
              <a:t>                                      Sediment</a:t>
            </a:r>
          </a:p>
          <a:p>
            <a:pPr marL="0" indent="0">
              <a:buNone/>
            </a:pPr>
            <a:r>
              <a:rPr lang="en-US" dirty="0" smtClean="0">
                <a:solidFill>
                  <a:srgbClr val="FF0000"/>
                </a:solidFill>
              </a:rPr>
              <a:t>Magma</a:t>
            </a:r>
            <a:endParaRPr lang="en-US" dirty="0">
              <a:solidFill>
                <a:srgbClr val="FF0000"/>
              </a:solidFill>
            </a:endParaRPr>
          </a:p>
          <a:p>
            <a:pPr marL="0" indent="0">
              <a:buNone/>
            </a:pPr>
            <a:endParaRPr lang="en-US" dirty="0" smtClean="0">
              <a:solidFill>
                <a:srgbClr val="FF0000"/>
              </a:solidFill>
            </a:endParaRPr>
          </a:p>
          <a:p>
            <a:pPr marL="0" indent="0" algn="r">
              <a:buNone/>
            </a:pPr>
            <a:r>
              <a:rPr lang="en-US" dirty="0" smtClean="0">
                <a:solidFill>
                  <a:srgbClr val="FF0000"/>
                </a:solidFill>
              </a:rPr>
              <a:t>Sedimentary</a:t>
            </a:r>
          </a:p>
          <a:p>
            <a:pPr marL="0" indent="0">
              <a:buNone/>
            </a:pPr>
            <a:r>
              <a:rPr lang="en-US" dirty="0" smtClean="0">
                <a:solidFill>
                  <a:srgbClr val="FF0000"/>
                </a:solidFill>
              </a:rPr>
              <a:t>Metamorphic</a:t>
            </a:r>
          </a:p>
        </p:txBody>
      </p:sp>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1789022">
            <a:off x="4079476" y="3744565"/>
            <a:ext cx="1826685" cy="2015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147762" y="4191869"/>
            <a:ext cx="1380882" cy="1066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958064">
            <a:off x="877698" y="1810967"/>
            <a:ext cx="2198538" cy="1698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7781614" y="3515281"/>
            <a:ext cx="1380883"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2"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551654">
            <a:off x="6955683" y="3564647"/>
            <a:ext cx="1422209" cy="1098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3"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78047">
            <a:off x="5390314" y="1513680"/>
            <a:ext cx="2235155" cy="172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4"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4332337" y="5301079"/>
            <a:ext cx="1695353" cy="157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a:hlinkClick r:id="rId3" action="ppaction://hlinksldjump"/>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31128" y="1842652"/>
            <a:ext cx="1481742" cy="1485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87712" y="5371063"/>
            <a:ext cx="2217744" cy="1508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a:hlinkClick r:id="rId7" action="ppaction://hlinksldjump"/>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04634" y="4034827"/>
            <a:ext cx="1744665" cy="1236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83758" y="3293286"/>
            <a:ext cx="1664494" cy="1359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a:hlinkClick r:id="rId11" action="ppaction://hlinksldjump"/>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38203" y="5754332"/>
            <a:ext cx="1447797" cy="1071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rot="8353660">
            <a:off x="2583431" y="4947712"/>
            <a:ext cx="1548257" cy="1633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rot="16513082">
            <a:off x="2978605" y="3539443"/>
            <a:ext cx="1399461" cy="1476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517970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Igneous Rocks</a:t>
            </a:r>
            <a:endParaRPr lang="en-US" dirty="0"/>
          </a:p>
        </p:txBody>
      </p:sp>
      <p:sp>
        <p:nvSpPr>
          <p:cNvPr id="3" name="Content Placeholder 2"/>
          <p:cNvSpPr>
            <a:spLocks noGrp="1"/>
          </p:cNvSpPr>
          <p:nvPr>
            <p:ph idx="1"/>
          </p:nvPr>
        </p:nvSpPr>
        <p:spPr/>
        <p:txBody>
          <a:bodyPr>
            <a:normAutofit/>
          </a:bodyPr>
          <a:lstStyle/>
          <a:p>
            <a:r>
              <a:rPr lang="en-US" sz="2800" dirty="0" smtClean="0"/>
              <a:t>Igneous rocks are formed by the cooling of magma or lava. Igneous rocks can be formed underground or above ground. Igneous rocks are the oldest type of rocks in the world. The word “igneous” is a word from Greek meaning fire. All igneous rocks do not cool the same way.</a:t>
            </a:r>
            <a:endParaRPr lang="en-US" sz="28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4267200"/>
            <a:ext cx="2447925"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0800000">
            <a:off x="1143000" y="4648200"/>
            <a:ext cx="3362325" cy="13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descr="C:\Users\091428\AppData\Local\Microsoft\Windows\Temporary Internet Files\Content.IE5\O8OLKI4Q\MM900236357[1].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685800" y="-152400"/>
            <a:ext cx="1290639" cy="17574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33969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13" y="-1"/>
            <a:ext cx="9167813" cy="6867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Metamorphic Rocks</a:t>
            </a:r>
            <a:endParaRPr lang="en-US" dirty="0"/>
          </a:p>
        </p:txBody>
      </p:sp>
      <p:sp>
        <p:nvSpPr>
          <p:cNvPr id="3" name="Content Placeholder 2"/>
          <p:cNvSpPr>
            <a:spLocks noGrp="1"/>
          </p:cNvSpPr>
          <p:nvPr>
            <p:ph idx="1"/>
          </p:nvPr>
        </p:nvSpPr>
        <p:spPr/>
        <p:txBody>
          <a:bodyPr>
            <a:normAutofit/>
          </a:bodyPr>
          <a:lstStyle/>
          <a:p>
            <a:r>
              <a:rPr lang="en-US" sz="2800" dirty="0" smtClean="0"/>
              <a:t>Metamorphic rocks are formed by extreme heat &amp; pressure. Metamorphic comes from the Greeks words meaning “change” &amp; “form”.  Metamorphic rocks begin to form at 12-16 kilometers beneath the earth’s surface. They begin changing at temperatures of 100 degrees Celsius to 800 degrees Celsius. </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4793673"/>
            <a:ext cx="2633662"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0800000">
            <a:off x="762000" y="4793673"/>
            <a:ext cx="3362325" cy="13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330242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33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Sedimentary rocks</a:t>
            </a:r>
            <a:endParaRPr lang="en-US" dirty="0"/>
          </a:p>
        </p:txBody>
      </p:sp>
      <p:sp>
        <p:nvSpPr>
          <p:cNvPr id="3" name="Content Placeholder 2"/>
          <p:cNvSpPr>
            <a:spLocks noGrp="1"/>
          </p:cNvSpPr>
          <p:nvPr>
            <p:ph idx="1"/>
          </p:nvPr>
        </p:nvSpPr>
        <p:spPr/>
        <p:txBody>
          <a:bodyPr>
            <a:normAutofit/>
          </a:bodyPr>
          <a:lstStyle/>
          <a:p>
            <a:r>
              <a:rPr lang="en-US" sz="2800" dirty="0" smtClean="0"/>
              <a:t>Sedimentary rocks are formed from the weathered products of pre-existing rocks. The earth’s surface is constantly being eroded. Rocks are broken up into smaller pieces by weathering. Types of weathering include wind, water and ice. These small pieces of rock turn into pebbles, gravel, sand, and clay. Seventy percent of all the rocks on earth are sedimentary rocks.</a:t>
            </a:r>
            <a:endParaRPr lang="en-US" sz="28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4786745"/>
            <a:ext cx="3048000" cy="2071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0800000">
            <a:off x="0" y="5141334"/>
            <a:ext cx="2992582" cy="13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603415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0" cy="6848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 Magma</a:t>
            </a:r>
            <a:endParaRPr lang="en-US" dirty="0"/>
          </a:p>
        </p:txBody>
      </p:sp>
      <p:sp>
        <p:nvSpPr>
          <p:cNvPr id="3" name="Content Placeholder 2"/>
          <p:cNvSpPr>
            <a:spLocks noGrp="1"/>
          </p:cNvSpPr>
          <p:nvPr>
            <p:ph idx="1"/>
          </p:nvPr>
        </p:nvSpPr>
        <p:spPr/>
        <p:txBody>
          <a:bodyPr/>
          <a:lstStyle/>
          <a:p>
            <a:pPr marL="0" indent="0">
              <a:buNone/>
            </a:pPr>
            <a:r>
              <a:rPr lang="en-US" sz="2800" dirty="0" smtClean="0"/>
              <a:t>Magma is molten rock, molten rock consists of liquids, gases and particles of rocks and crystals. The range of magma’s temperature is 700 degrees Celsius to 1300 degrees Celsius (or 1300 degrees Fahrenheit to 2400 degrees Fahrenheit</a:t>
            </a:r>
            <a:r>
              <a:rPr lang="en-US" dirty="0" smtClean="0"/>
              <a:t>.</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3997" y="4495801"/>
            <a:ext cx="3590403" cy="2244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0800000">
            <a:off x="1" y="4762500"/>
            <a:ext cx="3362325" cy="13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C:\Users\091428.WYLIE-NT\AppData\Local\Microsoft\Windows\Temporary Internet Files\Content.IE5\Q8E8VP1N\MM900041072[1].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2970935"/>
            <a:ext cx="1210197" cy="3914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522225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2"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82" y="-1"/>
            <a:ext cx="9164782" cy="6898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chemeClr val="bg1">
                    <a:lumMod val="95000"/>
                  </a:schemeClr>
                </a:solidFill>
              </a:rPr>
              <a:t>Sediments</a:t>
            </a:r>
            <a:endParaRPr lang="en-US" dirty="0">
              <a:solidFill>
                <a:schemeClr val="bg1">
                  <a:lumMod val="95000"/>
                </a:schemeClr>
              </a:solidFill>
            </a:endParaRPr>
          </a:p>
        </p:txBody>
      </p:sp>
      <p:sp>
        <p:nvSpPr>
          <p:cNvPr id="3" name="Content Placeholder 2"/>
          <p:cNvSpPr>
            <a:spLocks noGrp="1"/>
          </p:cNvSpPr>
          <p:nvPr>
            <p:ph idx="1"/>
          </p:nvPr>
        </p:nvSpPr>
        <p:spPr>
          <a:xfrm>
            <a:off x="457200" y="1600200"/>
            <a:ext cx="8229600" cy="5105400"/>
          </a:xfrm>
        </p:spPr>
        <p:txBody>
          <a:bodyPr>
            <a:normAutofit/>
          </a:bodyPr>
          <a:lstStyle/>
          <a:p>
            <a:r>
              <a:rPr lang="en-US" sz="2800" dirty="0" smtClean="0">
                <a:solidFill>
                  <a:schemeClr val="bg1">
                    <a:lumMod val="95000"/>
                  </a:schemeClr>
                </a:solidFill>
              </a:rPr>
              <a:t>Sediments are particles of weathered rock when layered on top of each other with great pressure creates sedimentary rocks. Types of sediments are pre-existing rocks, gravel, sand, clay, and silt. These sediments are layered because of there weight, and mass. </a:t>
            </a:r>
            <a:endParaRPr lang="en-US" sz="2800" dirty="0">
              <a:solidFill>
                <a:schemeClr val="bg1">
                  <a:lumMod val="95000"/>
                </a:schemeClr>
              </a:solidFill>
            </a:endParaRPr>
          </a:p>
          <a:p>
            <a:pPr marL="0" indent="0" algn="ctr">
              <a:buNone/>
            </a:pPr>
            <a:r>
              <a:rPr lang="en-US" sz="2800" dirty="0">
                <a:solidFill>
                  <a:schemeClr val="bg1">
                    <a:lumMod val="95000"/>
                  </a:schemeClr>
                </a:solidFill>
              </a:rPr>
              <a:t> </a:t>
            </a:r>
            <a:r>
              <a:rPr lang="en-US" sz="2800" dirty="0" smtClean="0">
                <a:solidFill>
                  <a:schemeClr val="bg1">
                    <a:lumMod val="95000"/>
                  </a:schemeClr>
                </a:solidFill>
              </a:rPr>
              <a:t>clay                              sand                                   Gravel                         </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4648200"/>
            <a:ext cx="2259157"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4648200"/>
            <a:ext cx="2390775"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3778" y="4648200"/>
            <a:ext cx="2466975"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0800000">
            <a:off x="-3898" y="380999"/>
            <a:ext cx="3128098" cy="13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967341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9800" y="2819400"/>
            <a:ext cx="3124200" cy="4038600"/>
          </a:xfrm>
          <a:prstGeom prst="rect">
            <a:avLst/>
          </a:prstGeom>
        </p:spPr>
      </p:pic>
      <p:sp>
        <p:nvSpPr>
          <p:cNvPr id="2" name="Title 1"/>
          <p:cNvSpPr>
            <a:spLocks noGrp="1"/>
          </p:cNvSpPr>
          <p:nvPr>
            <p:ph type="title"/>
          </p:nvPr>
        </p:nvSpPr>
        <p:spPr/>
        <p:txBody>
          <a:bodyPr/>
          <a:lstStyle/>
          <a:p>
            <a:r>
              <a:rPr lang="en-US" dirty="0" smtClean="0"/>
              <a:t>Links and Credits</a:t>
            </a:r>
            <a:endParaRPr lang="en-US" dirty="0"/>
          </a:p>
        </p:txBody>
      </p:sp>
      <p:sp>
        <p:nvSpPr>
          <p:cNvPr id="3" name="Content Placeholder 2"/>
          <p:cNvSpPr>
            <a:spLocks noGrp="1"/>
          </p:cNvSpPr>
          <p:nvPr>
            <p:ph idx="1"/>
          </p:nvPr>
        </p:nvSpPr>
        <p:spPr/>
        <p:txBody>
          <a:bodyPr/>
          <a:lstStyle/>
          <a:p>
            <a:r>
              <a:rPr lang="en-US" dirty="0">
                <a:hlinkClick r:id="rId3"/>
              </a:rPr>
              <a:t>http://</a:t>
            </a:r>
            <a:r>
              <a:rPr lang="en-US" dirty="0" smtClean="0">
                <a:hlinkClick r:id="rId3"/>
              </a:rPr>
              <a:t>www.youtube.com/watch?v=SRaInMDNyE8</a:t>
            </a:r>
            <a:r>
              <a:rPr lang="en-US" dirty="0" smtClean="0"/>
              <a:t> </a:t>
            </a:r>
          </a:p>
          <a:p>
            <a:r>
              <a:rPr lang="en-US" dirty="0" smtClean="0"/>
              <a:t>Thanks Nasa’s Eclips</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200400"/>
            <a:ext cx="2819400" cy="3657600"/>
          </a:xfrm>
          <a:prstGeom prst="rect">
            <a:avLst/>
          </a:prstGeom>
        </p:spPr>
      </p:pic>
    </p:spTree>
    <p:extLst>
      <p:ext uri="{BB962C8B-B14F-4D97-AF65-F5344CB8AC3E}">
        <p14:creationId xmlns:p14="http://schemas.microsoft.com/office/powerpoint/2010/main" val="334353724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TotalTime>
  <Words>313</Words>
  <Application>Microsoft Office PowerPoint</Application>
  <PresentationFormat>On-screen Show (4:3)</PresentationFormat>
  <Paragraphs>28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It’s a Hard Rock Life</vt:lpstr>
      <vt:lpstr>CLICK THE PICS        Rock Cycle    </vt:lpstr>
      <vt:lpstr>Igneous Rocks</vt:lpstr>
      <vt:lpstr>Metamorphic Rocks</vt:lpstr>
      <vt:lpstr>Sedimentary rocks</vt:lpstr>
      <vt:lpstr> Magma</vt:lpstr>
      <vt:lpstr>Sediments</vt:lpstr>
      <vt:lpstr>Links and Credits</vt:lpstr>
    </vt:vector>
  </TitlesOfParts>
  <Company>Wylie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It’s a Hard Rock Life</dc:title>
  <dc:creator>Dues, Chahendra</dc:creator>
  <cp:lastModifiedBy>Dues, Chahendra</cp:lastModifiedBy>
  <cp:revision>20</cp:revision>
  <dcterms:created xsi:type="dcterms:W3CDTF">2012-04-30T14:42:02Z</dcterms:created>
  <dcterms:modified xsi:type="dcterms:W3CDTF">2012-05-04T15:59:41Z</dcterms:modified>
</cp:coreProperties>
</file>